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308" r:id="rId4"/>
    <p:sldId id="309" r:id="rId5"/>
    <p:sldId id="30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187624" y="90872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Bedrijfseconomie – 6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van gisteren</a:t>
            </a:r>
            <a:br>
              <a:rPr lang="nl-NL" dirty="0" smtClean="0"/>
            </a:br>
            <a:r>
              <a:rPr lang="nl-NL" dirty="0" smtClean="0"/>
              <a:t>+antwoorden bespreken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BTW</a:t>
            </a:r>
          </a:p>
          <a:p>
            <a:r>
              <a:rPr lang="nl-NL" dirty="0" smtClean="0"/>
              <a:t>Kengetallen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89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Werkkapitaal, </a:t>
            </a:r>
            <a:r>
              <a:rPr lang="nl-NL" dirty="0" err="1" smtClean="0"/>
              <a:t>Current</a:t>
            </a:r>
            <a:r>
              <a:rPr lang="nl-NL" dirty="0" smtClean="0"/>
              <a:t> Ratio, Quick Ratio en Solvabiliteit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36912"/>
            <a:ext cx="8566943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81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Kengetallen - 2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96752"/>
                <a:ext cx="8712968" cy="49294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000" i="1"/>
                        <m:t>𝑅𝑒𝑛𝑡𝑎𝑏𝑖𝑙𝑖𝑡𝑒𝑖𝑡</m:t>
                      </m:r>
                      <m:r>
                        <a:rPr lang="nl-NL" sz="2000" i="1"/>
                        <m:t> </m:t>
                      </m:r>
                      <m:r>
                        <a:rPr lang="nl-NL" sz="2000" i="1"/>
                        <m:t>𝑡𝑜𝑡𝑎𝑙𝑒</m:t>
                      </m:r>
                      <m:r>
                        <a:rPr lang="nl-NL" sz="2000" i="1"/>
                        <m:t> </m:t>
                      </m:r>
                      <m:r>
                        <a:rPr lang="nl-NL" sz="2000" i="1"/>
                        <m:t>𝑣𝑒𝑟𝑚𝑜𝑔𝑒𝑛</m:t>
                      </m:r>
                      <m:r>
                        <a:rPr lang="nl-NL" sz="2000" i="1"/>
                        <m:t>=</m:t>
                      </m:r>
                      <m:f>
                        <m:fPr>
                          <m:ctrlPr>
                            <a:rPr lang="nl-NL" sz="2000" i="1"/>
                          </m:ctrlPr>
                        </m:fPr>
                        <m:num>
                          <m:r>
                            <a:rPr lang="nl-NL" sz="2000" i="1"/>
                            <m:t>𝑏𝑒𝑑𝑟𝑖𝑗𝑓𝑠𝑟𝑒𝑠𝑢𝑙𝑡𝑎𝑎𝑡</m:t>
                          </m:r>
                        </m:num>
                        <m:den>
                          <m:r>
                            <a:rPr lang="nl-NL" sz="2000" i="1"/>
                            <m:t>𝑔𝑒𝑚𝑖𝑑𝑑𝑒𝑙𝑑</m:t>
                          </m:r>
                          <m:r>
                            <a:rPr lang="nl-NL" sz="2000" i="1"/>
                            <m:t> </m:t>
                          </m:r>
                          <m:r>
                            <a:rPr lang="nl-NL" sz="2000" i="1"/>
                            <m:t>𝑡𝑜𝑡𝑎𝑙𝑒</m:t>
                          </m:r>
                          <m:r>
                            <a:rPr lang="nl-NL" sz="2000" i="1"/>
                            <m:t> </m:t>
                          </m:r>
                          <m:r>
                            <a:rPr lang="nl-NL" sz="2000" i="1"/>
                            <m:t>𝑣𝑒𝑟𝑚𝑜𝑔𝑒𝑛</m:t>
                          </m:r>
                        </m:den>
                      </m:f>
                      <m:r>
                        <a:rPr lang="nl-NL" sz="2000" i="1"/>
                        <m:t>𝑥</m:t>
                      </m:r>
                      <m:r>
                        <a:rPr lang="nl-NL" sz="2000" i="1"/>
                        <m:t>100%</m:t>
                      </m:r>
                    </m:oMath>
                  </m:oMathPara>
                </a14:m>
                <a:endParaRPr lang="nl-NL" sz="2000" dirty="0" smtClean="0"/>
              </a:p>
              <a:p>
                <a:pPr marL="0" indent="0">
                  <a:buNone/>
                </a:pPr>
                <a:endParaRPr lang="nl-NL" sz="2000" dirty="0"/>
              </a:p>
              <a:p>
                <a:pPr marL="0" indent="0">
                  <a:buNone/>
                </a:pPr>
                <a:endParaRPr lang="nl-NL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000" i="1"/>
                        <m:t>𝑅𝑒𝑛𝑡𝑎𝑏𝑖𝑙𝑖𝑡𝑒𝑖𝑡</m:t>
                      </m:r>
                      <m:r>
                        <a:rPr lang="nl-NL" sz="2000" i="1"/>
                        <m:t> </m:t>
                      </m:r>
                      <m:r>
                        <a:rPr lang="nl-NL" sz="2000" i="1"/>
                        <m:t>𝑒𝑖𝑔𝑒𝑛</m:t>
                      </m:r>
                      <m:r>
                        <a:rPr lang="nl-NL" sz="2000" i="1"/>
                        <m:t> </m:t>
                      </m:r>
                      <m:r>
                        <a:rPr lang="nl-NL" sz="2000" i="1"/>
                        <m:t>𝑣𝑒𝑟𝑚𝑜𝑔𝑒𝑛</m:t>
                      </m:r>
                      <m:r>
                        <a:rPr lang="nl-NL" sz="2000" i="1"/>
                        <m:t>=</m:t>
                      </m:r>
                      <m:f>
                        <m:fPr>
                          <m:ctrlPr>
                            <a:rPr lang="nl-NL" sz="2000" i="1"/>
                          </m:ctrlPr>
                        </m:fPr>
                        <m:num>
                          <m:r>
                            <a:rPr lang="nl-NL" sz="2000" i="1"/>
                            <m:t>𝑛𝑒𝑡𝑡𝑜𝑤𝑖𝑛𝑠𝑡</m:t>
                          </m:r>
                        </m:num>
                        <m:den>
                          <m:r>
                            <a:rPr lang="nl-NL" sz="2000" i="1"/>
                            <m:t>𝑔𝑒𝑚𝑖𝑑𝑑𝑒𝑙𝑑</m:t>
                          </m:r>
                          <m:r>
                            <a:rPr lang="nl-NL" sz="2000" i="1"/>
                            <m:t> </m:t>
                          </m:r>
                          <m:r>
                            <a:rPr lang="nl-NL" sz="2000" i="1"/>
                            <m:t>𝑒𝑖𝑔𝑒𝑛</m:t>
                          </m:r>
                          <m:r>
                            <a:rPr lang="nl-NL" sz="2000" i="1"/>
                            <m:t> </m:t>
                          </m:r>
                          <m:r>
                            <a:rPr lang="nl-NL" sz="2000" i="1"/>
                            <m:t>𝑣𝑒𝑟𝑚𝑜𝑔𝑒𝑛</m:t>
                          </m:r>
                        </m:den>
                      </m:f>
                      <m:r>
                        <a:rPr lang="nl-NL" sz="2000" i="1"/>
                        <m:t>𝑥</m:t>
                      </m:r>
                      <m:r>
                        <a:rPr lang="nl-NL" sz="2000" i="1"/>
                        <m:t>100%</m:t>
                      </m:r>
                    </m:oMath>
                  </m:oMathPara>
                </a14:m>
                <a:endParaRPr lang="nl-NL" sz="2000" dirty="0" smtClean="0"/>
              </a:p>
              <a:p>
                <a:pPr marL="0" indent="0">
                  <a:buNone/>
                </a:pPr>
                <a:endParaRPr lang="nl-NL" sz="2000" dirty="0"/>
              </a:p>
              <a:p>
                <a:pPr marL="0" indent="0">
                  <a:buNone/>
                </a:pPr>
                <a:endParaRPr lang="nl-NL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000" i="1"/>
                        <m:t>𝐶𝑎𝑠h𝑓𝑙𝑜𝑤</m:t>
                      </m:r>
                      <m:r>
                        <a:rPr lang="nl-NL" sz="2000" i="1"/>
                        <m:t>=</m:t>
                      </m:r>
                      <m:r>
                        <a:rPr lang="nl-NL" sz="2000" i="1"/>
                        <m:t>𝑛𝑒𝑡𝑡𝑜𝑤𝑖𝑛𝑠𝑡</m:t>
                      </m:r>
                      <m:r>
                        <a:rPr lang="nl-NL" sz="2000" i="1"/>
                        <m:t>+</m:t>
                      </m:r>
                      <m:r>
                        <a:rPr lang="nl-NL" sz="2000" i="1"/>
                        <m:t>𝑎𝑓𝑠𝑐h𝑟𝑖𝑗𝑣𝑖𝑛𝑔𝑒𝑛</m:t>
                      </m:r>
                    </m:oMath>
                  </m:oMathPara>
                </a14:m>
                <a:endParaRPr lang="nl-NL" sz="2000" dirty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96752"/>
                <a:ext cx="8712968" cy="492941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310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5425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27</Words>
  <Application>Microsoft Office PowerPoint</Application>
  <PresentationFormat>Diavoorstelling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Herhaling van gisteren +antwoorden bespreken</vt:lpstr>
      <vt:lpstr>Kengetallen</vt:lpstr>
      <vt:lpstr>Kengetallen - 2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69</cp:revision>
  <dcterms:created xsi:type="dcterms:W3CDTF">2013-11-15T15:05:42Z</dcterms:created>
  <dcterms:modified xsi:type="dcterms:W3CDTF">2020-01-09T20:00:17Z</dcterms:modified>
</cp:coreProperties>
</file>